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7" r:id="rId2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2" Type="http://schemas.openxmlformats.org/officeDocument/2006/relationships/slide" Target="slides/slide1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p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8" name="Google Shape;5268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2.xml"/></Relationships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p7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Body Paragraphs 1 and 2</a:t>
            </a:r>
            <a:endParaRPr/>
          </a:p>
        </p:txBody>
      </p:sp>
      <p:sp>
        <p:nvSpPr>
          <p:cNvPr id="5271" name="Google Shape;5271;p7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Provide your REASONS with EVIDENCE and COMMENTARY!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zh-CN" sz="1800">
                <a:solidFill>
                  <a:srgbClr val="0000FF"/>
                </a:solidFill>
              </a:rPr>
              <a:t>Transition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CN" sz="1800">
                <a:solidFill>
                  <a:srgbClr val="FF0000"/>
                </a:solidFill>
              </a:rPr>
              <a:t>Topic sentence with reason to support the claim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○"/>
            </a:pPr>
            <a:r>
              <a:rPr lang="zh-CN" sz="1800">
                <a:solidFill>
                  <a:srgbClr val="6AA84F"/>
                </a:solidFill>
              </a:rPr>
              <a:t>Evidence to support the thesis facts, examples from the text, statistics</a:t>
            </a:r>
            <a:endParaRPr sz="1800">
              <a:solidFill>
                <a:srgbClr val="6AA84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○"/>
            </a:pPr>
            <a:r>
              <a:rPr lang="zh-CN" sz="1800">
                <a:solidFill>
                  <a:srgbClr val="9900FF"/>
                </a:solidFill>
              </a:rPr>
              <a:t>Commentary that CLEARLY EXPLAINS how the evidence SUPPORTS the claim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Make sure it is a COMPLETE paragraph!                     REPEAT for Body Paragraph 2!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